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1" r:id="rId4"/>
    <p:sldId id="267" r:id="rId5"/>
  </p:sldIdLst>
  <p:sldSz cx="18288000" cy="10287000"/>
  <p:notesSz cx="6858000" cy="9144000"/>
  <p:embeddedFontLst>
    <p:embeddedFont>
      <p:font typeface="TT Norms" panose="020B0604020202020204" charset="0"/>
      <p:regular r:id="rId6"/>
    </p:embeddedFont>
    <p:embeddedFont>
      <p:font typeface="TT Norms Bold" panose="020B0604020202020204" charset="0"/>
      <p:regular r:id="rId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1234" y="2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svg"/><Relationship Id="rId9" Type="http://schemas.openxmlformats.org/officeDocument/2006/relationships/image" Target="../media/image8.jpe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22.png"/><Relationship Id="rId12" Type="http://schemas.openxmlformats.org/officeDocument/2006/relationships/image" Target="../media/image20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19.png"/><Relationship Id="rId5" Type="http://schemas.openxmlformats.org/officeDocument/2006/relationships/image" Target="../media/image2.png"/><Relationship Id="rId15" Type="http://schemas.openxmlformats.org/officeDocument/2006/relationships/image" Target="../media/image28.png"/><Relationship Id="rId10" Type="http://schemas.openxmlformats.org/officeDocument/2006/relationships/image" Target="../media/image25.svg"/><Relationship Id="rId4" Type="http://schemas.openxmlformats.org/officeDocument/2006/relationships/image" Target="../media/image14.svg"/><Relationship Id="rId9" Type="http://schemas.openxmlformats.org/officeDocument/2006/relationships/image" Target="../media/image24.png"/><Relationship Id="rId14" Type="http://schemas.openxmlformats.org/officeDocument/2006/relationships/image" Target="../media/image2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3" Type="http://schemas.openxmlformats.org/officeDocument/2006/relationships/image" Target="../media/image22.png"/><Relationship Id="rId21" Type="http://schemas.openxmlformats.org/officeDocument/2006/relationships/image" Target="../media/image28.png"/><Relationship Id="rId7" Type="http://schemas.openxmlformats.org/officeDocument/2006/relationships/image" Target="../media/image2.png"/><Relationship Id="rId12" Type="http://schemas.openxmlformats.org/officeDocument/2006/relationships/image" Target="../media/image34.svg"/><Relationship Id="rId17" Type="http://schemas.openxmlformats.org/officeDocument/2006/relationships/image" Target="../media/image39.png"/><Relationship Id="rId2" Type="http://schemas.openxmlformats.org/officeDocument/2006/relationships/image" Target="../media/image1.jpeg"/><Relationship Id="rId16" Type="http://schemas.openxmlformats.org/officeDocument/2006/relationships/image" Target="../media/image38.svg"/><Relationship Id="rId20" Type="http://schemas.openxmlformats.org/officeDocument/2006/relationships/image" Target="../media/image4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33.png"/><Relationship Id="rId5" Type="http://schemas.openxmlformats.org/officeDocument/2006/relationships/image" Target="../media/image29.png"/><Relationship Id="rId15" Type="http://schemas.openxmlformats.org/officeDocument/2006/relationships/image" Target="../media/image37.png"/><Relationship Id="rId10" Type="http://schemas.openxmlformats.org/officeDocument/2006/relationships/image" Target="../media/image32.svg"/><Relationship Id="rId19" Type="http://schemas.openxmlformats.org/officeDocument/2006/relationships/image" Target="../media/image41.png"/><Relationship Id="rId4" Type="http://schemas.openxmlformats.org/officeDocument/2006/relationships/image" Target="../media/image23.svg"/><Relationship Id="rId9" Type="http://schemas.openxmlformats.org/officeDocument/2006/relationships/image" Target="../media/image31.png"/><Relationship Id="rId14" Type="http://schemas.openxmlformats.org/officeDocument/2006/relationships/image" Target="../media/image3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svg"/><Relationship Id="rId18" Type="http://schemas.openxmlformats.org/officeDocument/2006/relationships/image" Target="../media/image13.png"/><Relationship Id="rId3" Type="http://schemas.openxmlformats.org/officeDocument/2006/relationships/image" Target="../media/image6.png"/><Relationship Id="rId21" Type="http://schemas.openxmlformats.org/officeDocument/2006/relationships/image" Target="../media/image12.svg"/><Relationship Id="rId7" Type="http://schemas.openxmlformats.org/officeDocument/2006/relationships/image" Target="../media/image43.jpeg"/><Relationship Id="rId12" Type="http://schemas.openxmlformats.org/officeDocument/2006/relationships/image" Target="../media/image48.png"/><Relationship Id="rId17" Type="http://schemas.openxmlformats.org/officeDocument/2006/relationships/image" Target="../media/image10.svg"/><Relationship Id="rId2" Type="http://schemas.openxmlformats.org/officeDocument/2006/relationships/image" Target="../media/image1.jpeg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47.svg"/><Relationship Id="rId24" Type="http://schemas.openxmlformats.org/officeDocument/2006/relationships/image" Target="../media/image21.png"/><Relationship Id="rId5" Type="http://schemas.openxmlformats.org/officeDocument/2006/relationships/image" Target="../media/image2.png"/><Relationship Id="rId15" Type="http://schemas.openxmlformats.org/officeDocument/2006/relationships/image" Target="../media/image51.svg"/><Relationship Id="rId23" Type="http://schemas.openxmlformats.org/officeDocument/2006/relationships/image" Target="../media/image18.svg"/><Relationship Id="rId10" Type="http://schemas.openxmlformats.org/officeDocument/2006/relationships/image" Target="../media/image46.png"/><Relationship Id="rId19" Type="http://schemas.openxmlformats.org/officeDocument/2006/relationships/image" Target="../media/image14.svg"/><Relationship Id="rId4" Type="http://schemas.openxmlformats.org/officeDocument/2006/relationships/image" Target="../media/image7.svg"/><Relationship Id="rId9" Type="http://schemas.openxmlformats.org/officeDocument/2006/relationships/image" Target="../media/image45.svg"/><Relationship Id="rId14" Type="http://schemas.openxmlformats.org/officeDocument/2006/relationships/image" Target="../media/image50.png"/><Relationship Id="rId2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-741444">
            <a:off x="-3628327" y="-3483694"/>
            <a:ext cx="7256654" cy="5738804"/>
          </a:xfrm>
          <a:custGeom>
            <a:avLst/>
            <a:gdLst/>
            <a:ahLst/>
            <a:cxnLst/>
            <a:rect l="l" t="t" r="r" b="b"/>
            <a:pathLst>
              <a:path w="7256654" h="5738804">
                <a:moveTo>
                  <a:pt x="0" y="0"/>
                </a:moveTo>
                <a:lnTo>
                  <a:pt x="7256654" y="0"/>
                </a:lnTo>
                <a:lnTo>
                  <a:pt x="7256654" y="5738804"/>
                </a:lnTo>
                <a:lnTo>
                  <a:pt x="0" y="57388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258262" y="6073060"/>
            <a:ext cx="2098777" cy="1659783"/>
          </a:xfrm>
          <a:custGeom>
            <a:avLst/>
            <a:gdLst/>
            <a:ahLst/>
            <a:cxnLst/>
            <a:rect l="l" t="t" r="r" b="b"/>
            <a:pathLst>
              <a:path w="2098777" h="1659783">
                <a:moveTo>
                  <a:pt x="0" y="0"/>
                </a:moveTo>
                <a:lnTo>
                  <a:pt x="2098778" y="0"/>
                </a:lnTo>
                <a:lnTo>
                  <a:pt x="2098778" y="1659783"/>
                </a:lnTo>
                <a:lnTo>
                  <a:pt x="0" y="16597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303287" y="5980001"/>
            <a:ext cx="4665047" cy="1220897"/>
            <a:chOff x="0" y="-34565"/>
            <a:chExt cx="1228654" cy="3215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8654" cy="254878"/>
            </a:xfrm>
            <a:custGeom>
              <a:avLst/>
              <a:gdLst/>
              <a:ahLst/>
              <a:cxnLst/>
              <a:rect l="l" t="t" r="r" b="b"/>
              <a:pathLst>
                <a:path w="1228654" h="254878">
                  <a:moveTo>
                    <a:pt x="16596" y="0"/>
                  </a:moveTo>
                  <a:lnTo>
                    <a:pt x="1212059" y="0"/>
                  </a:lnTo>
                  <a:cubicBezTo>
                    <a:pt x="1216460" y="0"/>
                    <a:pt x="1220681" y="1748"/>
                    <a:pt x="1223794" y="4861"/>
                  </a:cubicBezTo>
                  <a:cubicBezTo>
                    <a:pt x="1226906" y="7973"/>
                    <a:pt x="1228654" y="12194"/>
                    <a:pt x="1228654" y="16596"/>
                  </a:cubicBezTo>
                  <a:lnTo>
                    <a:pt x="1228654" y="238282"/>
                  </a:lnTo>
                  <a:cubicBezTo>
                    <a:pt x="1228654" y="242684"/>
                    <a:pt x="1226906" y="246905"/>
                    <a:pt x="1223794" y="250017"/>
                  </a:cubicBezTo>
                  <a:cubicBezTo>
                    <a:pt x="1220681" y="253130"/>
                    <a:pt x="1216460" y="254878"/>
                    <a:pt x="1212059" y="254878"/>
                  </a:cubicBezTo>
                  <a:lnTo>
                    <a:pt x="16596" y="254878"/>
                  </a:lnTo>
                  <a:cubicBezTo>
                    <a:pt x="12194" y="254878"/>
                    <a:pt x="7973" y="253130"/>
                    <a:pt x="4861" y="250017"/>
                  </a:cubicBezTo>
                  <a:cubicBezTo>
                    <a:pt x="1748" y="246905"/>
                    <a:pt x="0" y="242684"/>
                    <a:pt x="0" y="238282"/>
                  </a:cubicBezTo>
                  <a:lnTo>
                    <a:pt x="0" y="16596"/>
                  </a:lnTo>
                  <a:cubicBezTo>
                    <a:pt x="0" y="12194"/>
                    <a:pt x="1748" y="7973"/>
                    <a:pt x="4861" y="4861"/>
                  </a:cubicBezTo>
                  <a:cubicBezTo>
                    <a:pt x="7973" y="1748"/>
                    <a:pt x="12194" y="0"/>
                    <a:pt x="16596" y="0"/>
                  </a:cubicBezTo>
                  <a:close/>
                </a:path>
              </a:pathLst>
            </a:custGeom>
            <a:solidFill>
              <a:srgbClr val="189B7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4565"/>
              <a:ext cx="1228654" cy="3215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80"/>
                </a:lnSpc>
              </a:pPr>
              <a:r>
                <a:rPr lang="en-US" sz="2520" spc="75" dirty="0">
                  <a:solidFill>
                    <a:srgbClr val="FFFFFF"/>
                  </a:solidFill>
                  <a:latin typeface="TT Norms"/>
                  <a:ea typeface="TT Norms"/>
                  <a:cs typeface="TT Norms"/>
                  <a:sym typeface="TT Norms"/>
                </a:rPr>
                <a:t>{CLIENTE}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2845143" y="-428813"/>
            <a:ext cx="9062563" cy="1737927"/>
          </a:xfrm>
          <a:custGeom>
            <a:avLst/>
            <a:gdLst/>
            <a:ahLst/>
            <a:cxnLst/>
            <a:rect l="l" t="t" r="r" b="b"/>
            <a:pathLst>
              <a:path w="9062563" h="1737927">
                <a:moveTo>
                  <a:pt x="0" y="0"/>
                </a:moveTo>
                <a:lnTo>
                  <a:pt x="9062563" y="0"/>
                </a:lnTo>
                <a:lnTo>
                  <a:pt x="9062563" y="1737927"/>
                </a:lnTo>
                <a:lnTo>
                  <a:pt x="0" y="17379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85886" r="-6470" b="-1745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4274641" y="8836087"/>
            <a:ext cx="7256654" cy="5738804"/>
          </a:xfrm>
          <a:custGeom>
            <a:avLst/>
            <a:gdLst/>
            <a:ahLst/>
            <a:cxnLst/>
            <a:rect l="l" t="t" r="r" b="b"/>
            <a:pathLst>
              <a:path w="7256654" h="5738804">
                <a:moveTo>
                  <a:pt x="0" y="0"/>
                </a:moveTo>
                <a:lnTo>
                  <a:pt x="7256654" y="0"/>
                </a:lnTo>
                <a:lnTo>
                  <a:pt x="7256654" y="5738804"/>
                </a:lnTo>
                <a:lnTo>
                  <a:pt x="0" y="57388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9643792" y="857250"/>
            <a:ext cx="8829132" cy="9124950"/>
            <a:chOff x="0" y="0"/>
            <a:chExt cx="1262200" cy="130448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62200" cy="1304489"/>
            </a:xfrm>
            <a:custGeom>
              <a:avLst/>
              <a:gdLst/>
              <a:ahLst/>
              <a:cxnLst/>
              <a:rect l="l" t="t" r="r" b="b"/>
              <a:pathLst>
                <a:path w="1262200" h="1304489">
                  <a:moveTo>
                    <a:pt x="8769" y="0"/>
                  </a:moveTo>
                  <a:lnTo>
                    <a:pt x="1253431" y="0"/>
                  </a:lnTo>
                  <a:cubicBezTo>
                    <a:pt x="1258274" y="0"/>
                    <a:pt x="1262200" y="3926"/>
                    <a:pt x="1262200" y="8769"/>
                  </a:cubicBezTo>
                  <a:lnTo>
                    <a:pt x="1262200" y="1295721"/>
                  </a:lnTo>
                  <a:cubicBezTo>
                    <a:pt x="1262200" y="1300564"/>
                    <a:pt x="1258274" y="1304489"/>
                    <a:pt x="1253431" y="1304489"/>
                  </a:cubicBezTo>
                  <a:lnTo>
                    <a:pt x="8769" y="1304489"/>
                  </a:lnTo>
                  <a:cubicBezTo>
                    <a:pt x="6443" y="1304489"/>
                    <a:pt x="4213" y="1303566"/>
                    <a:pt x="2568" y="1301921"/>
                  </a:cubicBezTo>
                  <a:cubicBezTo>
                    <a:pt x="924" y="1300277"/>
                    <a:pt x="0" y="1298046"/>
                    <a:pt x="0" y="1295721"/>
                  </a:cubicBezTo>
                  <a:lnTo>
                    <a:pt x="0" y="8769"/>
                  </a:lnTo>
                  <a:cubicBezTo>
                    <a:pt x="0" y="3926"/>
                    <a:pt x="3926" y="0"/>
                    <a:pt x="8769" y="0"/>
                  </a:cubicBezTo>
                  <a:close/>
                </a:path>
              </a:pathLst>
            </a:custGeom>
            <a:blipFill>
              <a:blip r:embed="rId9"/>
              <a:stretch>
                <a:fillRect l="-7300" t="-33216" b="-22613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 rot="5400000">
            <a:off x="8491400" y="9120020"/>
            <a:ext cx="2304785" cy="2333959"/>
          </a:xfrm>
          <a:custGeom>
            <a:avLst/>
            <a:gdLst/>
            <a:ahLst/>
            <a:cxnLst/>
            <a:rect l="l" t="t" r="r" b="b"/>
            <a:pathLst>
              <a:path w="2304785" h="2333959">
                <a:moveTo>
                  <a:pt x="0" y="0"/>
                </a:moveTo>
                <a:lnTo>
                  <a:pt x="2304785" y="0"/>
                </a:lnTo>
                <a:lnTo>
                  <a:pt x="2304785" y="2333960"/>
                </a:lnTo>
                <a:lnTo>
                  <a:pt x="0" y="23339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2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7772062" y="-112037"/>
            <a:ext cx="677531" cy="552187"/>
          </a:xfrm>
          <a:custGeom>
            <a:avLst/>
            <a:gdLst/>
            <a:ahLst/>
            <a:cxnLst/>
            <a:rect l="l" t="t" r="r" b="b"/>
            <a:pathLst>
              <a:path w="677531" h="552187">
                <a:moveTo>
                  <a:pt x="0" y="0"/>
                </a:moveTo>
                <a:lnTo>
                  <a:pt x="677531" y="0"/>
                </a:lnTo>
                <a:lnTo>
                  <a:pt x="677531" y="552188"/>
                </a:lnTo>
                <a:lnTo>
                  <a:pt x="0" y="5521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5400000">
            <a:off x="17099297" y="489863"/>
            <a:ext cx="2700592" cy="1077675"/>
          </a:xfrm>
          <a:custGeom>
            <a:avLst/>
            <a:gdLst/>
            <a:ahLst/>
            <a:cxnLst/>
            <a:rect l="l" t="t" r="r" b="b"/>
            <a:pathLst>
              <a:path w="2700592" h="1077675">
                <a:moveTo>
                  <a:pt x="0" y="0"/>
                </a:moveTo>
                <a:lnTo>
                  <a:pt x="2700592" y="0"/>
                </a:lnTo>
                <a:lnTo>
                  <a:pt x="2700592" y="1077674"/>
                </a:lnTo>
                <a:lnTo>
                  <a:pt x="0" y="107767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r="-335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-5400000">
            <a:off x="-2218806" y="4798504"/>
            <a:ext cx="4356984" cy="690229"/>
          </a:xfrm>
          <a:custGeom>
            <a:avLst/>
            <a:gdLst/>
            <a:ahLst/>
            <a:cxnLst/>
            <a:rect l="l" t="t" r="r" b="b"/>
            <a:pathLst>
              <a:path w="4356984" h="690229">
                <a:moveTo>
                  <a:pt x="0" y="0"/>
                </a:moveTo>
                <a:lnTo>
                  <a:pt x="4356983" y="0"/>
                </a:lnTo>
                <a:lnTo>
                  <a:pt x="4356983" y="690228"/>
                </a:lnTo>
                <a:lnTo>
                  <a:pt x="0" y="69022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t="-312011" r="-855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flipH="1">
            <a:off x="17772062" y="8538265"/>
            <a:ext cx="1491022" cy="952391"/>
          </a:xfrm>
          <a:custGeom>
            <a:avLst/>
            <a:gdLst/>
            <a:ahLst/>
            <a:cxnLst/>
            <a:rect l="l" t="t" r="r" b="b"/>
            <a:pathLst>
              <a:path w="1491022" h="952391">
                <a:moveTo>
                  <a:pt x="1491023" y="0"/>
                </a:moveTo>
                <a:lnTo>
                  <a:pt x="0" y="0"/>
                </a:lnTo>
                <a:lnTo>
                  <a:pt x="0" y="952390"/>
                </a:lnTo>
                <a:lnTo>
                  <a:pt x="1491023" y="952390"/>
                </a:lnTo>
                <a:lnTo>
                  <a:pt x="1491023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-1188105" y="-204977"/>
            <a:ext cx="1699256" cy="1019554"/>
          </a:xfrm>
          <a:custGeom>
            <a:avLst/>
            <a:gdLst/>
            <a:ahLst/>
            <a:cxnLst/>
            <a:rect l="l" t="t" r="r" b="b"/>
            <a:pathLst>
              <a:path w="1699256" h="1019554">
                <a:moveTo>
                  <a:pt x="0" y="0"/>
                </a:moveTo>
                <a:lnTo>
                  <a:pt x="1699256" y="0"/>
                </a:lnTo>
                <a:lnTo>
                  <a:pt x="1699256" y="1019554"/>
                </a:lnTo>
                <a:lnTo>
                  <a:pt x="0" y="101955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723900" y="498840"/>
            <a:ext cx="3534362" cy="1747508"/>
          </a:xfrm>
          <a:custGeom>
            <a:avLst/>
            <a:gdLst/>
            <a:ahLst/>
            <a:cxnLst/>
            <a:rect l="l" t="t" r="r" b="b"/>
            <a:pathLst>
              <a:path w="3534362" h="1747508">
                <a:moveTo>
                  <a:pt x="0" y="0"/>
                </a:moveTo>
                <a:lnTo>
                  <a:pt x="3534362" y="0"/>
                </a:lnTo>
                <a:lnTo>
                  <a:pt x="3534362" y="1747507"/>
                </a:lnTo>
                <a:lnTo>
                  <a:pt x="0" y="1747507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-4115" t="-50539" b="-600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303287" y="3583100"/>
            <a:ext cx="7899528" cy="1032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32"/>
              </a:lnSpc>
            </a:pPr>
            <a:r>
              <a:rPr lang="en-US" sz="7580" b="1" dirty="0" err="1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rPr>
              <a:t>Comparativo</a:t>
            </a:r>
            <a:r>
              <a:rPr lang="en-US" sz="7580" b="1" dirty="0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rPr>
              <a:t>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03287" y="8208264"/>
            <a:ext cx="4904101" cy="414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6"/>
              </a:lnSpc>
            </a:pPr>
            <a:r>
              <a:rPr lang="en-US" sz="2520" b="1" dirty="0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rPr>
              <a:t>{MES_ANIO}</a:t>
            </a:r>
            <a:endParaRPr lang="en-US" sz="2520" dirty="0">
              <a:solidFill>
                <a:srgbClr val="023535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  <p:sp>
        <p:nvSpPr>
          <p:cNvPr id="21" name="Freeform 21"/>
          <p:cNvSpPr/>
          <p:nvPr/>
        </p:nvSpPr>
        <p:spPr>
          <a:xfrm rot="5400000">
            <a:off x="8491400" y="-443400"/>
            <a:ext cx="2304785" cy="2333959"/>
          </a:xfrm>
          <a:custGeom>
            <a:avLst/>
            <a:gdLst/>
            <a:ahLst/>
            <a:cxnLst/>
            <a:rect l="l" t="t" r="r" b="b"/>
            <a:pathLst>
              <a:path w="2304785" h="2333959">
                <a:moveTo>
                  <a:pt x="0" y="0"/>
                </a:moveTo>
                <a:lnTo>
                  <a:pt x="2304785" y="0"/>
                </a:lnTo>
                <a:lnTo>
                  <a:pt x="2304785" y="2333959"/>
                </a:lnTo>
                <a:lnTo>
                  <a:pt x="0" y="23339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2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F0B5131C-A9C8-9EBD-FADF-25B070C39663}"/>
              </a:ext>
            </a:extLst>
          </p:cNvPr>
          <p:cNvSpPr txBox="1"/>
          <p:nvPr/>
        </p:nvSpPr>
        <p:spPr>
          <a:xfrm>
            <a:off x="1337154" y="4422880"/>
            <a:ext cx="7899528" cy="925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732"/>
              </a:lnSpc>
            </a:pPr>
            <a:r>
              <a:rPr lang="en-US" sz="4800" b="1" dirty="0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rPr>
              <a:t>{TIPO_SEGURO}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2144019"/>
            <a:ext cx="18452144" cy="7342880"/>
            <a:chOff x="0" y="-190500"/>
            <a:chExt cx="4859824" cy="16154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59824" cy="1424986"/>
            </a:xfrm>
            <a:custGeom>
              <a:avLst/>
              <a:gdLst/>
              <a:ahLst/>
              <a:cxnLst/>
              <a:rect l="l" t="t" r="r" b="b"/>
              <a:pathLst>
                <a:path w="4859824" h="1357928">
                  <a:moveTo>
                    <a:pt x="0" y="0"/>
                  </a:moveTo>
                  <a:lnTo>
                    <a:pt x="4859824" y="0"/>
                  </a:lnTo>
                  <a:lnTo>
                    <a:pt x="4859824" y="1357928"/>
                  </a:lnTo>
                  <a:lnTo>
                    <a:pt x="0" y="1357928"/>
                  </a:lnTo>
                  <a:close/>
                </a:path>
              </a:pathLst>
            </a:custGeom>
            <a:solidFill>
              <a:srgbClr val="189B75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0"/>
              <a:ext cx="4859824" cy="15484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5400000">
            <a:off x="-1350296" y="5168601"/>
            <a:ext cx="2700592" cy="1077675"/>
          </a:xfrm>
          <a:custGeom>
            <a:avLst/>
            <a:gdLst/>
            <a:ahLst/>
            <a:cxnLst/>
            <a:rect l="l" t="t" r="r" b="b"/>
            <a:pathLst>
              <a:path w="2700592" h="1077675">
                <a:moveTo>
                  <a:pt x="0" y="0"/>
                </a:moveTo>
                <a:lnTo>
                  <a:pt x="2700592" y="0"/>
                </a:lnTo>
                <a:lnTo>
                  <a:pt x="2700592" y="1077675"/>
                </a:lnTo>
                <a:lnTo>
                  <a:pt x="0" y="10776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335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741444" flipH="1">
            <a:off x="15385632" y="-2938132"/>
            <a:ext cx="7256654" cy="5738804"/>
          </a:xfrm>
          <a:custGeom>
            <a:avLst/>
            <a:gdLst/>
            <a:ahLst/>
            <a:cxnLst/>
            <a:rect l="l" t="t" r="r" b="b"/>
            <a:pathLst>
              <a:path w="7256654" h="5738804">
                <a:moveTo>
                  <a:pt x="7256654" y="0"/>
                </a:moveTo>
                <a:lnTo>
                  <a:pt x="0" y="0"/>
                </a:lnTo>
                <a:lnTo>
                  <a:pt x="0" y="5738804"/>
                </a:lnTo>
                <a:lnTo>
                  <a:pt x="7256654" y="5738804"/>
                </a:lnTo>
                <a:lnTo>
                  <a:pt x="7256654" y="0"/>
                </a:lnTo>
                <a:close/>
              </a:path>
            </a:pathLst>
          </a:custGeom>
          <a:blipFill>
            <a:blip r:embed="rId5">
              <a:alphaModFix amt="1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139134" y="3030725"/>
            <a:ext cx="4148866" cy="5137915"/>
          </a:xfrm>
          <a:custGeom>
            <a:avLst/>
            <a:gdLst/>
            <a:ahLst/>
            <a:cxnLst/>
            <a:rect l="l" t="t" r="r" b="b"/>
            <a:pathLst>
              <a:path w="4148866" h="5137915">
                <a:moveTo>
                  <a:pt x="0" y="0"/>
                </a:moveTo>
                <a:lnTo>
                  <a:pt x="4148866" y="0"/>
                </a:lnTo>
                <a:lnTo>
                  <a:pt x="4148866" y="5137915"/>
                </a:lnTo>
                <a:lnTo>
                  <a:pt x="0" y="51379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1077676" y="4320248"/>
            <a:ext cx="16169088" cy="0"/>
          </a:xfrm>
          <a:prstGeom prst="line">
            <a:avLst/>
          </a:prstGeom>
          <a:ln w="19050" cap="flat">
            <a:solidFill>
              <a:srgbClr val="FFFFFF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-4274641" y="8836087"/>
            <a:ext cx="7256654" cy="5738804"/>
          </a:xfrm>
          <a:custGeom>
            <a:avLst/>
            <a:gdLst/>
            <a:ahLst/>
            <a:cxnLst/>
            <a:rect l="l" t="t" r="r" b="b"/>
            <a:pathLst>
              <a:path w="7256654" h="5738804">
                <a:moveTo>
                  <a:pt x="0" y="0"/>
                </a:moveTo>
                <a:lnTo>
                  <a:pt x="7256654" y="0"/>
                </a:lnTo>
                <a:lnTo>
                  <a:pt x="7256654" y="5738804"/>
                </a:lnTo>
                <a:lnTo>
                  <a:pt x="0" y="57388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-5400000">
            <a:off x="-847592" y="-1166980"/>
            <a:ext cx="2304785" cy="2333959"/>
          </a:xfrm>
          <a:custGeom>
            <a:avLst/>
            <a:gdLst/>
            <a:ahLst/>
            <a:cxnLst/>
            <a:rect l="l" t="t" r="r" b="b"/>
            <a:pathLst>
              <a:path w="2304785" h="2333959">
                <a:moveTo>
                  <a:pt x="0" y="0"/>
                </a:moveTo>
                <a:lnTo>
                  <a:pt x="2304784" y="0"/>
                </a:lnTo>
                <a:lnTo>
                  <a:pt x="2304784" y="2333960"/>
                </a:lnTo>
                <a:lnTo>
                  <a:pt x="0" y="23339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6727371" y="-785239"/>
            <a:ext cx="1699256" cy="1019554"/>
          </a:xfrm>
          <a:custGeom>
            <a:avLst/>
            <a:gdLst/>
            <a:ahLst/>
            <a:cxnLst/>
            <a:rect l="l" t="t" r="r" b="b"/>
            <a:pathLst>
              <a:path w="1699256" h="1019554">
                <a:moveTo>
                  <a:pt x="0" y="0"/>
                </a:moveTo>
                <a:lnTo>
                  <a:pt x="1699257" y="0"/>
                </a:lnTo>
                <a:lnTo>
                  <a:pt x="1699257" y="1019554"/>
                </a:lnTo>
                <a:lnTo>
                  <a:pt x="0" y="101955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2390167" y="9982200"/>
            <a:ext cx="5897833" cy="1690155"/>
          </a:xfrm>
          <a:custGeom>
            <a:avLst/>
            <a:gdLst/>
            <a:ahLst/>
            <a:cxnLst/>
            <a:rect l="l" t="t" r="r" b="b"/>
            <a:pathLst>
              <a:path w="5897833" h="1690155">
                <a:moveTo>
                  <a:pt x="0" y="0"/>
                </a:moveTo>
                <a:lnTo>
                  <a:pt x="5897833" y="0"/>
                </a:lnTo>
                <a:lnTo>
                  <a:pt x="5897833" y="1690155"/>
                </a:lnTo>
                <a:lnTo>
                  <a:pt x="0" y="169015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t="-18963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7003486" y="-9525"/>
            <a:ext cx="1140503" cy="1038225"/>
          </a:xfrm>
          <a:custGeom>
            <a:avLst/>
            <a:gdLst/>
            <a:ahLst/>
            <a:cxnLst/>
            <a:rect l="l" t="t" r="r" b="b"/>
            <a:pathLst>
              <a:path w="1140503" h="1038225">
                <a:moveTo>
                  <a:pt x="0" y="0"/>
                </a:moveTo>
                <a:lnTo>
                  <a:pt x="1140503" y="0"/>
                </a:lnTo>
                <a:lnTo>
                  <a:pt x="1140503" y="1038225"/>
                </a:lnTo>
                <a:lnTo>
                  <a:pt x="0" y="103822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21248" t="-23964" r="-20633" b="-3189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6639382" y="3568663"/>
            <a:ext cx="3550259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{PLAN_1}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639382" y="4432364"/>
            <a:ext cx="3550259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{SUMA_1}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057400" y="3619500"/>
            <a:ext cx="2235364" cy="577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Tipo de Plan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423675" y="6071807"/>
            <a:ext cx="3939525" cy="577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{COASEGURO_1}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639382" y="6930453"/>
            <a:ext cx="3550259" cy="5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0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{TOPE_COASEGURO_1}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114800" y="966717"/>
            <a:ext cx="9545357" cy="9001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47"/>
              </a:lnSpc>
            </a:pPr>
            <a:r>
              <a:rPr lang="en-US" sz="6399" b="1" dirty="0" err="1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rPr>
              <a:t>Condiciones</a:t>
            </a:r>
            <a:r>
              <a:rPr lang="en-US" sz="6399" b="1" dirty="0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rPr>
              <a:t> </a:t>
            </a:r>
            <a:r>
              <a:rPr lang="en-US" sz="6399" b="1" dirty="0" err="1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rPr>
              <a:t>Particulares</a:t>
            </a:r>
            <a:endParaRPr lang="en-US" sz="6399" b="1" dirty="0">
              <a:solidFill>
                <a:srgbClr val="023535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41" name="TextBox 30">
            <a:extLst>
              <a:ext uri="{FF2B5EF4-FFF2-40B4-BE49-F238E27FC236}">
                <a16:creationId xmlns:a16="http://schemas.microsoft.com/office/drawing/2014/main" id="{774733D7-2C04-8893-5B27-F3B025F8A803}"/>
              </a:ext>
            </a:extLst>
          </p:cNvPr>
          <p:cNvSpPr txBox="1"/>
          <p:nvPr/>
        </p:nvSpPr>
        <p:spPr>
          <a:xfrm>
            <a:off x="1879436" y="4337050"/>
            <a:ext cx="2511530" cy="577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Suma </a:t>
            </a:r>
            <a:r>
              <a:rPr lang="en-US" sz="2520" b="1" dirty="0" err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Asegurada</a:t>
            </a:r>
            <a:endParaRPr lang="en-US" sz="2520" b="1" dirty="0">
              <a:solidFill>
                <a:srgbClr val="FFFFFF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42" name="TextBox 30">
            <a:extLst>
              <a:ext uri="{FF2B5EF4-FFF2-40B4-BE49-F238E27FC236}">
                <a16:creationId xmlns:a16="http://schemas.microsoft.com/office/drawing/2014/main" id="{1000C549-361E-F5AD-C021-3888D812AE49}"/>
              </a:ext>
            </a:extLst>
          </p:cNvPr>
          <p:cNvSpPr txBox="1"/>
          <p:nvPr/>
        </p:nvSpPr>
        <p:spPr>
          <a:xfrm>
            <a:off x="1908070" y="5099050"/>
            <a:ext cx="2511530" cy="577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Deducible</a:t>
            </a:r>
          </a:p>
        </p:txBody>
      </p:sp>
      <p:sp>
        <p:nvSpPr>
          <p:cNvPr id="43" name="TextBox 30">
            <a:extLst>
              <a:ext uri="{FF2B5EF4-FFF2-40B4-BE49-F238E27FC236}">
                <a16:creationId xmlns:a16="http://schemas.microsoft.com/office/drawing/2014/main" id="{95C91C77-DCE4-B1B2-5655-2A08117EC600}"/>
              </a:ext>
            </a:extLst>
          </p:cNvPr>
          <p:cNvSpPr txBox="1"/>
          <p:nvPr/>
        </p:nvSpPr>
        <p:spPr>
          <a:xfrm>
            <a:off x="1908070" y="6057900"/>
            <a:ext cx="2511530" cy="577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b="1" dirty="0" err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Coaseguro</a:t>
            </a:r>
            <a:endParaRPr lang="en-US" sz="2520" b="1" dirty="0">
              <a:solidFill>
                <a:srgbClr val="FFFFFF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44" name="TextBox 30">
            <a:extLst>
              <a:ext uri="{FF2B5EF4-FFF2-40B4-BE49-F238E27FC236}">
                <a16:creationId xmlns:a16="http://schemas.microsoft.com/office/drawing/2014/main" id="{AAC7FEE8-BEFF-46C0-FC8A-D7942972020C}"/>
              </a:ext>
            </a:extLst>
          </p:cNvPr>
          <p:cNvSpPr txBox="1"/>
          <p:nvPr/>
        </p:nvSpPr>
        <p:spPr>
          <a:xfrm>
            <a:off x="1908070" y="6927850"/>
            <a:ext cx="2511530" cy="577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Tope </a:t>
            </a:r>
            <a:r>
              <a:rPr lang="en-US" sz="2520" b="1" dirty="0" err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Coaseguro</a:t>
            </a:r>
            <a:endParaRPr lang="en-US" sz="2520" b="1" dirty="0">
              <a:solidFill>
                <a:srgbClr val="FFFFFF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45" name="TextBox 30">
            <a:extLst>
              <a:ext uri="{FF2B5EF4-FFF2-40B4-BE49-F238E27FC236}">
                <a16:creationId xmlns:a16="http://schemas.microsoft.com/office/drawing/2014/main" id="{98683963-69E9-190E-FB87-C0BED91C60D6}"/>
              </a:ext>
            </a:extLst>
          </p:cNvPr>
          <p:cNvSpPr txBox="1"/>
          <p:nvPr/>
        </p:nvSpPr>
        <p:spPr>
          <a:xfrm>
            <a:off x="1908070" y="8223250"/>
            <a:ext cx="2511530" cy="577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b="1" dirty="0" err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Coberturas</a:t>
            </a:r>
            <a:endParaRPr lang="en-US" sz="2520" b="1" dirty="0">
              <a:solidFill>
                <a:srgbClr val="FFFFFF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46" name="TextBox 29">
            <a:extLst>
              <a:ext uri="{FF2B5EF4-FFF2-40B4-BE49-F238E27FC236}">
                <a16:creationId xmlns:a16="http://schemas.microsoft.com/office/drawing/2014/main" id="{1C6349B5-27C7-7771-F99F-9F853F018B11}"/>
              </a:ext>
            </a:extLst>
          </p:cNvPr>
          <p:cNvSpPr txBox="1"/>
          <p:nvPr/>
        </p:nvSpPr>
        <p:spPr>
          <a:xfrm>
            <a:off x="6613982" y="5200077"/>
            <a:ext cx="3550259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{DEDUCIBLE_1}</a:t>
            </a:r>
          </a:p>
        </p:txBody>
      </p:sp>
      <p:sp>
        <p:nvSpPr>
          <p:cNvPr id="47" name="TextBox 32">
            <a:extLst>
              <a:ext uri="{FF2B5EF4-FFF2-40B4-BE49-F238E27FC236}">
                <a16:creationId xmlns:a16="http://schemas.microsoft.com/office/drawing/2014/main" id="{2A007B8E-1563-85C5-822A-C5E0B79D02A5}"/>
              </a:ext>
            </a:extLst>
          </p:cNvPr>
          <p:cNvSpPr txBox="1"/>
          <p:nvPr/>
        </p:nvSpPr>
        <p:spPr>
          <a:xfrm>
            <a:off x="6593783" y="7833973"/>
            <a:ext cx="3550259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{COB_L1_1}</a:t>
            </a:r>
          </a:p>
        </p:txBody>
      </p:sp>
      <p:sp>
        <p:nvSpPr>
          <p:cNvPr id="48" name="AutoShape 14">
            <a:extLst>
              <a:ext uri="{FF2B5EF4-FFF2-40B4-BE49-F238E27FC236}">
                <a16:creationId xmlns:a16="http://schemas.microsoft.com/office/drawing/2014/main" id="{24FFB2F3-11A1-6210-50B3-F59B97542E06}"/>
              </a:ext>
            </a:extLst>
          </p:cNvPr>
          <p:cNvSpPr/>
          <p:nvPr/>
        </p:nvSpPr>
        <p:spPr>
          <a:xfrm>
            <a:off x="1066800" y="5143500"/>
            <a:ext cx="16169088" cy="0"/>
          </a:xfrm>
          <a:prstGeom prst="line">
            <a:avLst/>
          </a:prstGeom>
          <a:ln w="19050" cap="flat">
            <a:solidFill>
              <a:srgbClr val="FFFFFF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9" name="AutoShape 14">
            <a:extLst>
              <a:ext uri="{FF2B5EF4-FFF2-40B4-BE49-F238E27FC236}">
                <a16:creationId xmlns:a16="http://schemas.microsoft.com/office/drawing/2014/main" id="{D42247B5-86B1-5E8F-1522-B34CF4123830}"/>
              </a:ext>
            </a:extLst>
          </p:cNvPr>
          <p:cNvSpPr/>
          <p:nvPr/>
        </p:nvSpPr>
        <p:spPr>
          <a:xfrm>
            <a:off x="1066800" y="5981700"/>
            <a:ext cx="16169088" cy="0"/>
          </a:xfrm>
          <a:prstGeom prst="line">
            <a:avLst/>
          </a:prstGeom>
          <a:ln w="19050" cap="flat">
            <a:solidFill>
              <a:srgbClr val="FFFFFF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0" name="AutoShape 14">
            <a:extLst>
              <a:ext uri="{FF2B5EF4-FFF2-40B4-BE49-F238E27FC236}">
                <a16:creationId xmlns:a16="http://schemas.microsoft.com/office/drawing/2014/main" id="{BB42C6BF-2C4E-3D98-3517-2C7EB9E13C41}"/>
              </a:ext>
            </a:extLst>
          </p:cNvPr>
          <p:cNvSpPr/>
          <p:nvPr/>
        </p:nvSpPr>
        <p:spPr>
          <a:xfrm>
            <a:off x="1066800" y="6819900"/>
            <a:ext cx="16169088" cy="0"/>
          </a:xfrm>
          <a:prstGeom prst="line">
            <a:avLst/>
          </a:prstGeom>
          <a:ln w="19050" cap="flat">
            <a:solidFill>
              <a:srgbClr val="FFFFFF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1" name="AutoShape 14">
            <a:extLst>
              <a:ext uri="{FF2B5EF4-FFF2-40B4-BE49-F238E27FC236}">
                <a16:creationId xmlns:a16="http://schemas.microsoft.com/office/drawing/2014/main" id="{894E7023-8F0C-FEEE-14EE-76D41D437531}"/>
              </a:ext>
            </a:extLst>
          </p:cNvPr>
          <p:cNvSpPr/>
          <p:nvPr/>
        </p:nvSpPr>
        <p:spPr>
          <a:xfrm>
            <a:off x="1066800" y="7734300"/>
            <a:ext cx="16169088" cy="0"/>
          </a:xfrm>
          <a:prstGeom prst="line">
            <a:avLst/>
          </a:prstGeom>
          <a:ln w="19050" cap="flat">
            <a:solidFill>
              <a:srgbClr val="FFFFFF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2" name="AutoShape 14">
            <a:extLst>
              <a:ext uri="{FF2B5EF4-FFF2-40B4-BE49-F238E27FC236}">
                <a16:creationId xmlns:a16="http://schemas.microsoft.com/office/drawing/2014/main" id="{F21456FF-BB88-6A2F-FD33-0A77F8B24F70}"/>
              </a:ext>
            </a:extLst>
          </p:cNvPr>
          <p:cNvSpPr/>
          <p:nvPr/>
        </p:nvSpPr>
        <p:spPr>
          <a:xfrm>
            <a:off x="4958438" y="8572498"/>
            <a:ext cx="12277450" cy="2"/>
          </a:xfrm>
          <a:prstGeom prst="line">
            <a:avLst/>
          </a:prstGeom>
          <a:ln w="19050" cap="flat">
            <a:solidFill>
              <a:srgbClr val="FFFFFF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3" name="TextBox 32">
            <a:extLst>
              <a:ext uri="{FF2B5EF4-FFF2-40B4-BE49-F238E27FC236}">
                <a16:creationId xmlns:a16="http://schemas.microsoft.com/office/drawing/2014/main" id="{CED4C704-1936-BD94-7ABE-B878FCB6AD2A}"/>
              </a:ext>
            </a:extLst>
          </p:cNvPr>
          <p:cNvSpPr txBox="1"/>
          <p:nvPr/>
        </p:nvSpPr>
        <p:spPr>
          <a:xfrm>
            <a:off x="6593783" y="8612143"/>
            <a:ext cx="3550259" cy="57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{COB_L2_1}</a:t>
            </a:r>
          </a:p>
        </p:txBody>
      </p:sp>
      <p:sp>
        <p:nvSpPr>
          <p:cNvPr id="54" name="TextBox 32">
            <a:extLst>
              <a:ext uri="{FF2B5EF4-FFF2-40B4-BE49-F238E27FC236}">
                <a16:creationId xmlns:a16="http://schemas.microsoft.com/office/drawing/2014/main" id="{019571EF-3CA0-B14C-92A7-8DE41F89B4DC}"/>
              </a:ext>
            </a:extLst>
          </p:cNvPr>
          <p:cNvSpPr txBox="1"/>
          <p:nvPr/>
        </p:nvSpPr>
        <p:spPr>
          <a:xfrm>
            <a:off x="12357861" y="7831287"/>
            <a:ext cx="3550259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{COB_L1_2}</a:t>
            </a:r>
          </a:p>
        </p:txBody>
      </p:sp>
      <p:sp>
        <p:nvSpPr>
          <p:cNvPr id="55" name="TextBox 32">
            <a:extLst>
              <a:ext uri="{FF2B5EF4-FFF2-40B4-BE49-F238E27FC236}">
                <a16:creationId xmlns:a16="http://schemas.microsoft.com/office/drawing/2014/main" id="{3FA6B21B-A676-CE6E-A15D-7CC2DBD19A95}"/>
              </a:ext>
            </a:extLst>
          </p:cNvPr>
          <p:cNvSpPr txBox="1"/>
          <p:nvPr/>
        </p:nvSpPr>
        <p:spPr>
          <a:xfrm>
            <a:off x="12357861" y="8609457"/>
            <a:ext cx="3550259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{COB_L2_2}</a:t>
            </a:r>
          </a:p>
        </p:txBody>
      </p:sp>
      <p:sp>
        <p:nvSpPr>
          <p:cNvPr id="58" name="TextBox 28">
            <a:extLst>
              <a:ext uri="{FF2B5EF4-FFF2-40B4-BE49-F238E27FC236}">
                <a16:creationId xmlns:a16="http://schemas.microsoft.com/office/drawing/2014/main" id="{4685F6DF-1A9F-BFFE-1AEC-13DCFD39CB3F}"/>
              </a:ext>
            </a:extLst>
          </p:cNvPr>
          <p:cNvSpPr txBox="1"/>
          <p:nvPr/>
        </p:nvSpPr>
        <p:spPr>
          <a:xfrm>
            <a:off x="12582968" y="3571267"/>
            <a:ext cx="3550259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{PLAN_2}</a:t>
            </a:r>
          </a:p>
        </p:txBody>
      </p:sp>
      <p:sp>
        <p:nvSpPr>
          <p:cNvPr id="59" name="TextBox 29">
            <a:extLst>
              <a:ext uri="{FF2B5EF4-FFF2-40B4-BE49-F238E27FC236}">
                <a16:creationId xmlns:a16="http://schemas.microsoft.com/office/drawing/2014/main" id="{FFDC8247-A5BF-70B8-BB10-0001784A2A00}"/>
              </a:ext>
            </a:extLst>
          </p:cNvPr>
          <p:cNvSpPr txBox="1"/>
          <p:nvPr/>
        </p:nvSpPr>
        <p:spPr>
          <a:xfrm>
            <a:off x="12582968" y="4434968"/>
            <a:ext cx="3550259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{SUMA_2}</a:t>
            </a:r>
          </a:p>
        </p:txBody>
      </p:sp>
      <p:sp>
        <p:nvSpPr>
          <p:cNvPr id="60" name="TextBox 32">
            <a:extLst>
              <a:ext uri="{FF2B5EF4-FFF2-40B4-BE49-F238E27FC236}">
                <a16:creationId xmlns:a16="http://schemas.microsoft.com/office/drawing/2014/main" id="{523EF746-EDBA-8640-4187-A9B089F009C3}"/>
              </a:ext>
            </a:extLst>
          </p:cNvPr>
          <p:cNvSpPr txBox="1"/>
          <p:nvPr/>
        </p:nvSpPr>
        <p:spPr>
          <a:xfrm>
            <a:off x="12367275" y="6074411"/>
            <a:ext cx="3939525" cy="577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{COASEGURO_2}</a:t>
            </a:r>
          </a:p>
        </p:txBody>
      </p:sp>
      <p:sp>
        <p:nvSpPr>
          <p:cNvPr id="61" name="TextBox 33">
            <a:extLst>
              <a:ext uri="{FF2B5EF4-FFF2-40B4-BE49-F238E27FC236}">
                <a16:creationId xmlns:a16="http://schemas.microsoft.com/office/drawing/2014/main" id="{D5DF976B-0C5C-8562-05C7-E75C2A6FC25D}"/>
              </a:ext>
            </a:extLst>
          </p:cNvPr>
          <p:cNvSpPr txBox="1"/>
          <p:nvPr/>
        </p:nvSpPr>
        <p:spPr>
          <a:xfrm>
            <a:off x="12582968" y="6933057"/>
            <a:ext cx="3550259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0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{TOPE_COASEGURO_2}</a:t>
            </a:r>
          </a:p>
        </p:txBody>
      </p:sp>
      <p:sp>
        <p:nvSpPr>
          <p:cNvPr id="62" name="TextBox 29">
            <a:extLst>
              <a:ext uri="{FF2B5EF4-FFF2-40B4-BE49-F238E27FC236}">
                <a16:creationId xmlns:a16="http://schemas.microsoft.com/office/drawing/2014/main" id="{26F75966-0786-4C7E-7E82-E11596B0976F}"/>
              </a:ext>
            </a:extLst>
          </p:cNvPr>
          <p:cNvSpPr txBox="1"/>
          <p:nvPr/>
        </p:nvSpPr>
        <p:spPr>
          <a:xfrm>
            <a:off x="12557568" y="5202681"/>
            <a:ext cx="3550259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{DEDUCIBLE_2}</a:t>
            </a:r>
          </a:p>
        </p:txBody>
      </p:sp>
      <p:sp>
        <p:nvSpPr>
          <p:cNvPr id="68" name="TextBox 30">
            <a:extLst>
              <a:ext uri="{FF2B5EF4-FFF2-40B4-BE49-F238E27FC236}">
                <a16:creationId xmlns:a16="http://schemas.microsoft.com/office/drawing/2014/main" id="{7D8E7B68-EBF8-7D49-46A9-10ED2515C37E}"/>
              </a:ext>
            </a:extLst>
          </p:cNvPr>
          <p:cNvSpPr txBox="1"/>
          <p:nvPr/>
        </p:nvSpPr>
        <p:spPr>
          <a:xfrm>
            <a:off x="2057400" y="2324100"/>
            <a:ext cx="2235364" cy="577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b="1" dirty="0" err="1">
                <a:latin typeface="TT Norms Bold"/>
                <a:ea typeface="TT Norms Bold"/>
                <a:cs typeface="TT Norms Bold"/>
                <a:sym typeface="TT Norms Bold"/>
              </a:rPr>
              <a:t>Aseguradora</a:t>
            </a:r>
            <a:endParaRPr lang="en-US" sz="2520" b="1" dirty="0"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9" name="TextBox 30">
            <a:extLst>
              <a:ext uri="{FF2B5EF4-FFF2-40B4-BE49-F238E27FC236}">
                <a16:creationId xmlns:a16="http://schemas.microsoft.com/office/drawing/2014/main" id="{33678ABD-38D2-6B84-537B-7FAB51955181}"/>
              </a:ext>
            </a:extLst>
          </p:cNvPr>
          <p:cNvSpPr txBox="1"/>
          <p:nvPr/>
        </p:nvSpPr>
        <p:spPr>
          <a:xfrm>
            <a:off x="7139462" y="2290263"/>
            <a:ext cx="2458900" cy="550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b="1" dirty="0">
                <a:latin typeface="TT Norms Bold"/>
                <a:ea typeface="TT Norms Bold"/>
                <a:cs typeface="TT Norms Bold"/>
                <a:sym typeface="TT Norms Bold"/>
              </a:rPr>
              <a:t>{ASEGURADORA_1}</a:t>
            </a:r>
          </a:p>
        </p:txBody>
      </p:sp>
      <p:sp>
        <p:nvSpPr>
          <p:cNvPr id="10" name="TextBox 30">
            <a:extLst>
              <a:ext uri="{FF2B5EF4-FFF2-40B4-BE49-F238E27FC236}">
                <a16:creationId xmlns:a16="http://schemas.microsoft.com/office/drawing/2014/main" id="{2DCA85C8-6857-6AB4-57F2-403EB5A95C68}"/>
              </a:ext>
            </a:extLst>
          </p:cNvPr>
          <p:cNvSpPr txBox="1"/>
          <p:nvPr/>
        </p:nvSpPr>
        <p:spPr>
          <a:xfrm>
            <a:off x="12985727" y="2324100"/>
            <a:ext cx="2458900" cy="550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b="1" dirty="0">
                <a:latin typeface="TT Norms Bold"/>
                <a:ea typeface="TT Norms Bold"/>
                <a:cs typeface="TT Norms Bold"/>
                <a:sym typeface="TT Norms Bold"/>
              </a:rPr>
              <a:t>{ASEGURADORA_2}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5143500"/>
            <a:chOff x="0" y="0"/>
            <a:chExt cx="4816593" cy="13546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354667"/>
            </a:xfrm>
            <a:custGeom>
              <a:avLst/>
              <a:gdLst/>
              <a:ahLst/>
              <a:cxnLst/>
              <a:rect l="l" t="t" r="r" b="b"/>
              <a:pathLst>
                <a:path w="4816592" h="1354667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189B7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0"/>
              <a:ext cx="4816593" cy="15451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4696392" cy="5815965"/>
          </a:xfrm>
          <a:custGeom>
            <a:avLst/>
            <a:gdLst/>
            <a:ahLst/>
            <a:cxnLst/>
            <a:rect l="l" t="t" r="r" b="b"/>
            <a:pathLst>
              <a:path w="4696392" h="5815965">
                <a:moveTo>
                  <a:pt x="0" y="0"/>
                </a:moveTo>
                <a:lnTo>
                  <a:pt x="4696392" y="0"/>
                </a:lnTo>
                <a:lnTo>
                  <a:pt x="4696392" y="5815965"/>
                </a:lnTo>
                <a:lnTo>
                  <a:pt x="0" y="58159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771706" y="3782836"/>
            <a:ext cx="2695894" cy="2695894"/>
          </a:xfrm>
          <a:custGeom>
            <a:avLst/>
            <a:gdLst/>
            <a:ahLst/>
            <a:cxnLst/>
            <a:rect l="l" t="t" r="r" b="b"/>
            <a:pathLst>
              <a:path w="2695894" h="2695894">
                <a:moveTo>
                  <a:pt x="0" y="0"/>
                </a:moveTo>
                <a:lnTo>
                  <a:pt x="2695894" y="0"/>
                </a:lnTo>
                <a:lnTo>
                  <a:pt x="2695894" y="2695894"/>
                </a:lnTo>
                <a:lnTo>
                  <a:pt x="0" y="26958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391706" y="3782836"/>
            <a:ext cx="2695894" cy="2695894"/>
          </a:xfrm>
          <a:custGeom>
            <a:avLst/>
            <a:gdLst/>
            <a:ahLst/>
            <a:cxnLst/>
            <a:rect l="l" t="t" r="r" b="b"/>
            <a:pathLst>
              <a:path w="2695894" h="2695894">
                <a:moveTo>
                  <a:pt x="0" y="0"/>
                </a:moveTo>
                <a:lnTo>
                  <a:pt x="2695894" y="0"/>
                </a:lnTo>
                <a:lnTo>
                  <a:pt x="2695894" y="2695894"/>
                </a:lnTo>
                <a:lnTo>
                  <a:pt x="0" y="26958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4901920" y="3880909"/>
            <a:ext cx="2354791" cy="235479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9B75"/>
            </a:solidFill>
            <a:ln w="1428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-114300"/>
              <a:ext cx="6604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4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580409" y="3782836"/>
            <a:ext cx="2354791" cy="235479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9B75"/>
            </a:solidFill>
            <a:ln w="1428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-114300"/>
              <a:ext cx="6604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4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 rot="-741444" flipH="1" flipV="1">
            <a:off x="14659673" y="8304608"/>
            <a:ext cx="7256654" cy="5738804"/>
          </a:xfrm>
          <a:custGeom>
            <a:avLst/>
            <a:gdLst/>
            <a:ahLst/>
            <a:cxnLst/>
            <a:rect l="l" t="t" r="r" b="b"/>
            <a:pathLst>
              <a:path w="7256654" h="5738804">
                <a:moveTo>
                  <a:pt x="7256654" y="5738803"/>
                </a:moveTo>
                <a:lnTo>
                  <a:pt x="0" y="5738803"/>
                </a:lnTo>
                <a:lnTo>
                  <a:pt x="0" y="0"/>
                </a:lnTo>
                <a:lnTo>
                  <a:pt x="7256654" y="0"/>
                </a:lnTo>
                <a:lnTo>
                  <a:pt x="7256654" y="5738803"/>
                </a:lnTo>
                <a:close/>
              </a:path>
            </a:pathLst>
          </a:custGeom>
          <a:blipFill>
            <a:blip r:embed="rId7">
              <a:alphaModFix amt="12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-4274641" y="8836087"/>
            <a:ext cx="7256654" cy="5738804"/>
          </a:xfrm>
          <a:custGeom>
            <a:avLst/>
            <a:gdLst/>
            <a:ahLst/>
            <a:cxnLst/>
            <a:rect l="l" t="t" r="r" b="b"/>
            <a:pathLst>
              <a:path w="7256654" h="5738804">
                <a:moveTo>
                  <a:pt x="0" y="0"/>
                </a:moveTo>
                <a:lnTo>
                  <a:pt x="7256654" y="0"/>
                </a:lnTo>
                <a:lnTo>
                  <a:pt x="7256654" y="5738804"/>
                </a:lnTo>
                <a:lnTo>
                  <a:pt x="0" y="57388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2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 flipH="1" flipV="1">
            <a:off x="9958421" y="6168522"/>
            <a:ext cx="23779" cy="3089720"/>
          </a:xfrm>
          <a:prstGeom prst="line">
            <a:avLst/>
          </a:prstGeom>
          <a:ln w="19050" cap="flat">
            <a:solidFill>
              <a:srgbClr val="023535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-5400000">
            <a:off x="17018073" y="-1166980"/>
            <a:ext cx="2304785" cy="2333959"/>
          </a:xfrm>
          <a:custGeom>
            <a:avLst/>
            <a:gdLst/>
            <a:ahLst/>
            <a:cxnLst/>
            <a:rect l="l" t="t" r="r" b="b"/>
            <a:pathLst>
              <a:path w="2304785" h="2333959">
                <a:moveTo>
                  <a:pt x="0" y="0"/>
                </a:moveTo>
                <a:lnTo>
                  <a:pt x="2304785" y="0"/>
                </a:lnTo>
                <a:lnTo>
                  <a:pt x="2304785" y="2333960"/>
                </a:lnTo>
                <a:lnTo>
                  <a:pt x="0" y="23339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5400000" flipH="1" flipV="1">
            <a:off x="-1152392" y="3963803"/>
            <a:ext cx="2304785" cy="2333959"/>
          </a:xfrm>
          <a:custGeom>
            <a:avLst/>
            <a:gdLst/>
            <a:ahLst/>
            <a:cxnLst/>
            <a:rect l="l" t="t" r="r" b="b"/>
            <a:pathLst>
              <a:path w="2304785" h="2333959">
                <a:moveTo>
                  <a:pt x="2304784" y="2333959"/>
                </a:moveTo>
                <a:lnTo>
                  <a:pt x="0" y="2333959"/>
                </a:lnTo>
                <a:lnTo>
                  <a:pt x="0" y="0"/>
                </a:lnTo>
                <a:lnTo>
                  <a:pt x="2304784" y="0"/>
                </a:lnTo>
                <a:lnTo>
                  <a:pt x="2304784" y="2333959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-1027496" y="8529558"/>
            <a:ext cx="1491022" cy="952391"/>
          </a:xfrm>
          <a:custGeom>
            <a:avLst/>
            <a:gdLst/>
            <a:ahLst/>
            <a:cxnLst/>
            <a:rect l="l" t="t" r="r" b="b"/>
            <a:pathLst>
              <a:path w="1491022" h="952391">
                <a:moveTo>
                  <a:pt x="0" y="0"/>
                </a:moveTo>
                <a:lnTo>
                  <a:pt x="1491022" y="0"/>
                </a:lnTo>
                <a:lnTo>
                  <a:pt x="1491022" y="952390"/>
                </a:lnTo>
                <a:lnTo>
                  <a:pt x="0" y="9523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3653851" y="9982200"/>
            <a:ext cx="10952506" cy="1880464"/>
          </a:xfrm>
          <a:custGeom>
            <a:avLst/>
            <a:gdLst/>
            <a:ahLst/>
            <a:cxnLst/>
            <a:rect l="l" t="t" r="r" b="b"/>
            <a:pathLst>
              <a:path w="10952506" h="1880464">
                <a:moveTo>
                  <a:pt x="0" y="0"/>
                </a:moveTo>
                <a:lnTo>
                  <a:pt x="10952506" y="0"/>
                </a:lnTo>
                <a:lnTo>
                  <a:pt x="10952506" y="1880464"/>
                </a:lnTo>
                <a:lnTo>
                  <a:pt x="0" y="188046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2157" t="-59556" r="-22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5580616" y="4619449"/>
            <a:ext cx="997398" cy="877711"/>
          </a:xfrm>
          <a:custGeom>
            <a:avLst/>
            <a:gdLst/>
            <a:ahLst/>
            <a:cxnLst/>
            <a:rect l="l" t="t" r="r" b="b"/>
            <a:pathLst>
              <a:path w="997398" h="877711">
                <a:moveTo>
                  <a:pt x="0" y="0"/>
                </a:moveTo>
                <a:lnTo>
                  <a:pt x="997398" y="0"/>
                </a:lnTo>
                <a:lnTo>
                  <a:pt x="997398" y="877710"/>
                </a:lnTo>
                <a:lnTo>
                  <a:pt x="0" y="87771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13313393" y="4521376"/>
            <a:ext cx="888821" cy="877711"/>
          </a:xfrm>
          <a:custGeom>
            <a:avLst/>
            <a:gdLst/>
            <a:ahLst/>
            <a:cxnLst/>
            <a:rect l="l" t="t" r="r" b="b"/>
            <a:pathLst>
              <a:path w="888821" h="877711">
                <a:moveTo>
                  <a:pt x="0" y="0"/>
                </a:moveTo>
                <a:lnTo>
                  <a:pt x="888821" y="0"/>
                </a:lnTo>
                <a:lnTo>
                  <a:pt x="888821" y="877710"/>
                </a:lnTo>
                <a:lnTo>
                  <a:pt x="0" y="87771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4648200" y="1104900"/>
            <a:ext cx="8991600" cy="8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47"/>
              </a:lnSpc>
            </a:pPr>
            <a:r>
              <a:rPr lang="en-US" sz="6399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{PERIODO_PAGO}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184016" y="8304474"/>
            <a:ext cx="3793067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 dirty="0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rPr>
              <a:t>{PRIMA_1}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963400" y="8304474"/>
            <a:ext cx="3793067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 dirty="0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rPr>
              <a:t>{PRIMA_2}</a:t>
            </a:r>
          </a:p>
        </p:txBody>
      </p:sp>
      <p:sp>
        <p:nvSpPr>
          <p:cNvPr id="38" name="Freeform 38"/>
          <p:cNvSpPr/>
          <p:nvPr/>
        </p:nvSpPr>
        <p:spPr>
          <a:xfrm>
            <a:off x="17824534" y="-2486017"/>
            <a:ext cx="1411048" cy="2914385"/>
          </a:xfrm>
          <a:custGeom>
            <a:avLst/>
            <a:gdLst/>
            <a:ahLst/>
            <a:cxnLst/>
            <a:rect l="l" t="t" r="r" b="b"/>
            <a:pathLst>
              <a:path w="1411048" h="2914385">
                <a:moveTo>
                  <a:pt x="0" y="0"/>
                </a:moveTo>
                <a:lnTo>
                  <a:pt x="1411048" y="0"/>
                </a:lnTo>
                <a:lnTo>
                  <a:pt x="1411048" y="2914385"/>
                </a:lnTo>
                <a:lnTo>
                  <a:pt x="0" y="291438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Freeform 39"/>
          <p:cNvSpPr/>
          <p:nvPr/>
        </p:nvSpPr>
        <p:spPr>
          <a:xfrm>
            <a:off x="17003486" y="9248775"/>
            <a:ext cx="1140503" cy="1038225"/>
          </a:xfrm>
          <a:custGeom>
            <a:avLst/>
            <a:gdLst/>
            <a:ahLst/>
            <a:cxnLst/>
            <a:rect l="l" t="t" r="r" b="b"/>
            <a:pathLst>
              <a:path w="1140503" h="1038225">
                <a:moveTo>
                  <a:pt x="0" y="0"/>
                </a:moveTo>
                <a:lnTo>
                  <a:pt x="1140503" y="0"/>
                </a:lnTo>
                <a:lnTo>
                  <a:pt x="1140503" y="1038225"/>
                </a:lnTo>
                <a:lnTo>
                  <a:pt x="0" y="1038225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-21248" t="-23964" r="-20633" b="-3189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TextBox 33">
            <a:extLst>
              <a:ext uri="{FF2B5EF4-FFF2-40B4-BE49-F238E27FC236}">
                <a16:creationId xmlns:a16="http://schemas.microsoft.com/office/drawing/2014/main" id="{47A7C672-7B38-0378-EF7A-6000BA68AEA7}"/>
              </a:ext>
            </a:extLst>
          </p:cNvPr>
          <p:cNvSpPr txBox="1"/>
          <p:nvPr/>
        </p:nvSpPr>
        <p:spPr>
          <a:xfrm>
            <a:off x="4114800" y="7066159"/>
            <a:ext cx="3793067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 dirty="0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rPr>
              <a:t>{LOGO_1}</a:t>
            </a:r>
          </a:p>
        </p:txBody>
      </p:sp>
      <p:sp>
        <p:nvSpPr>
          <p:cNvPr id="34" name="TextBox 37">
            <a:extLst>
              <a:ext uri="{FF2B5EF4-FFF2-40B4-BE49-F238E27FC236}">
                <a16:creationId xmlns:a16="http://schemas.microsoft.com/office/drawing/2014/main" id="{B23C4728-34C4-1D2B-D36A-B9BFBE38900B}"/>
              </a:ext>
            </a:extLst>
          </p:cNvPr>
          <p:cNvSpPr txBox="1"/>
          <p:nvPr/>
        </p:nvSpPr>
        <p:spPr>
          <a:xfrm>
            <a:off x="11991191" y="7069180"/>
            <a:ext cx="3793067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 dirty="0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rPr>
              <a:t>{LOGO_2}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845143" y="-428813"/>
            <a:ext cx="9062563" cy="1737927"/>
          </a:xfrm>
          <a:custGeom>
            <a:avLst/>
            <a:gdLst/>
            <a:ahLst/>
            <a:cxnLst/>
            <a:rect l="l" t="t" r="r" b="b"/>
            <a:pathLst>
              <a:path w="9062563" h="1737927">
                <a:moveTo>
                  <a:pt x="0" y="0"/>
                </a:moveTo>
                <a:lnTo>
                  <a:pt x="9062563" y="0"/>
                </a:lnTo>
                <a:lnTo>
                  <a:pt x="9062563" y="1737927"/>
                </a:lnTo>
                <a:lnTo>
                  <a:pt x="0" y="17379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5886" r="-6470" b="-1745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741444" flipH="1" flipV="1">
            <a:off x="14659673" y="8304608"/>
            <a:ext cx="7256654" cy="5738804"/>
          </a:xfrm>
          <a:custGeom>
            <a:avLst/>
            <a:gdLst/>
            <a:ahLst/>
            <a:cxnLst/>
            <a:rect l="l" t="t" r="r" b="b"/>
            <a:pathLst>
              <a:path w="7256654" h="5738804">
                <a:moveTo>
                  <a:pt x="7256654" y="5738803"/>
                </a:moveTo>
                <a:lnTo>
                  <a:pt x="0" y="5738803"/>
                </a:lnTo>
                <a:lnTo>
                  <a:pt x="0" y="0"/>
                </a:lnTo>
                <a:lnTo>
                  <a:pt x="7256654" y="0"/>
                </a:lnTo>
                <a:lnTo>
                  <a:pt x="7256654" y="5738803"/>
                </a:lnTo>
                <a:close/>
              </a:path>
            </a:pathLst>
          </a:custGeom>
          <a:blipFill>
            <a:blip r:embed="rId5">
              <a:alphaModFix amt="1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4274641" y="8836087"/>
            <a:ext cx="7256654" cy="5738804"/>
          </a:xfrm>
          <a:custGeom>
            <a:avLst/>
            <a:gdLst/>
            <a:ahLst/>
            <a:cxnLst/>
            <a:rect l="l" t="t" r="r" b="b"/>
            <a:pathLst>
              <a:path w="7256654" h="5738804">
                <a:moveTo>
                  <a:pt x="0" y="0"/>
                </a:moveTo>
                <a:lnTo>
                  <a:pt x="7256654" y="0"/>
                </a:lnTo>
                <a:lnTo>
                  <a:pt x="7256654" y="5738804"/>
                </a:lnTo>
                <a:lnTo>
                  <a:pt x="0" y="57388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9643792" y="857250"/>
            <a:ext cx="8829132" cy="9124950"/>
            <a:chOff x="0" y="0"/>
            <a:chExt cx="1262200" cy="130448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62200" cy="1304489"/>
            </a:xfrm>
            <a:custGeom>
              <a:avLst/>
              <a:gdLst/>
              <a:ahLst/>
              <a:cxnLst/>
              <a:rect l="l" t="t" r="r" b="b"/>
              <a:pathLst>
                <a:path w="1262200" h="1304489">
                  <a:moveTo>
                    <a:pt x="8769" y="0"/>
                  </a:moveTo>
                  <a:lnTo>
                    <a:pt x="1253431" y="0"/>
                  </a:lnTo>
                  <a:cubicBezTo>
                    <a:pt x="1258274" y="0"/>
                    <a:pt x="1262200" y="3926"/>
                    <a:pt x="1262200" y="8769"/>
                  </a:cubicBezTo>
                  <a:lnTo>
                    <a:pt x="1262200" y="1295721"/>
                  </a:lnTo>
                  <a:cubicBezTo>
                    <a:pt x="1262200" y="1300564"/>
                    <a:pt x="1258274" y="1304489"/>
                    <a:pt x="1253431" y="1304489"/>
                  </a:cubicBezTo>
                  <a:lnTo>
                    <a:pt x="8769" y="1304489"/>
                  </a:lnTo>
                  <a:cubicBezTo>
                    <a:pt x="6443" y="1304489"/>
                    <a:pt x="4213" y="1303566"/>
                    <a:pt x="2568" y="1301921"/>
                  </a:cubicBezTo>
                  <a:cubicBezTo>
                    <a:pt x="924" y="1300277"/>
                    <a:pt x="0" y="1298046"/>
                    <a:pt x="0" y="1295721"/>
                  </a:cubicBezTo>
                  <a:lnTo>
                    <a:pt x="0" y="8769"/>
                  </a:lnTo>
                  <a:cubicBezTo>
                    <a:pt x="0" y="3926"/>
                    <a:pt x="3926" y="0"/>
                    <a:pt x="8769" y="0"/>
                  </a:cubicBezTo>
                  <a:close/>
                </a:path>
              </a:pathLst>
            </a:custGeom>
            <a:blipFill>
              <a:blip r:embed="rId7"/>
              <a:stretch>
                <a:fillRect l="-54832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15192" y="0"/>
            <a:ext cx="1811118" cy="9982200"/>
            <a:chOff x="0" y="0"/>
            <a:chExt cx="477002" cy="262905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7002" cy="2629057"/>
            </a:xfrm>
            <a:custGeom>
              <a:avLst/>
              <a:gdLst/>
              <a:ahLst/>
              <a:cxnLst/>
              <a:rect l="l" t="t" r="r" b="b"/>
              <a:pathLst>
                <a:path w="477002" h="2629057">
                  <a:moveTo>
                    <a:pt x="42747" y="0"/>
                  </a:moveTo>
                  <a:lnTo>
                    <a:pt x="434256" y="0"/>
                  </a:lnTo>
                  <a:cubicBezTo>
                    <a:pt x="457864" y="0"/>
                    <a:pt x="477002" y="19138"/>
                    <a:pt x="477002" y="42747"/>
                  </a:cubicBezTo>
                  <a:lnTo>
                    <a:pt x="477002" y="2586310"/>
                  </a:lnTo>
                  <a:cubicBezTo>
                    <a:pt x="477002" y="2597647"/>
                    <a:pt x="472499" y="2608520"/>
                    <a:pt x="464482" y="2616537"/>
                  </a:cubicBezTo>
                  <a:cubicBezTo>
                    <a:pt x="456466" y="2624553"/>
                    <a:pt x="445593" y="2629057"/>
                    <a:pt x="434256" y="2629057"/>
                  </a:cubicBezTo>
                  <a:lnTo>
                    <a:pt x="42747" y="2629057"/>
                  </a:lnTo>
                  <a:cubicBezTo>
                    <a:pt x="31410" y="2629057"/>
                    <a:pt x="20537" y="2624553"/>
                    <a:pt x="12520" y="2616537"/>
                  </a:cubicBezTo>
                  <a:cubicBezTo>
                    <a:pt x="4504" y="2608520"/>
                    <a:pt x="0" y="2597647"/>
                    <a:pt x="0" y="2586310"/>
                  </a:cubicBezTo>
                  <a:lnTo>
                    <a:pt x="0" y="42747"/>
                  </a:lnTo>
                  <a:cubicBezTo>
                    <a:pt x="0" y="31410"/>
                    <a:pt x="4504" y="20537"/>
                    <a:pt x="12520" y="12520"/>
                  </a:cubicBezTo>
                  <a:cubicBezTo>
                    <a:pt x="20537" y="4504"/>
                    <a:pt x="31410" y="0"/>
                    <a:pt x="42747" y="0"/>
                  </a:cubicBezTo>
                  <a:close/>
                </a:path>
              </a:pathLst>
            </a:custGeom>
            <a:solidFill>
              <a:srgbClr val="189B7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0"/>
              <a:ext cx="477002" cy="28195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4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19191" y="6103640"/>
            <a:ext cx="764156" cy="760336"/>
          </a:xfrm>
          <a:custGeom>
            <a:avLst/>
            <a:gdLst/>
            <a:ahLst/>
            <a:cxnLst/>
            <a:rect l="l" t="t" r="r" b="b"/>
            <a:pathLst>
              <a:path w="764156" h="760336">
                <a:moveTo>
                  <a:pt x="0" y="0"/>
                </a:moveTo>
                <a:lnTo>
                  <a:pt x="764156" y="0"/>
                </a:lnTo>
                <a:lnTo>
                  <a:pt x="764156" y="760336"/>
                </a:lnTo>
                <a:lnTo>
                  <a:pt x="0" y="7603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519191" y="4836085"/>
            <a:ext cx="764156" cy="541596"/>
          </a:xfrm>
          <a:custGeom>
            <a:avLst/>
            <a:gdLst/>
            <a:ahLst/>
            <a:cxnLst/>
            <a:rect l="l" t="t" r="r" b="b"/>
            <a:pathLst>
              <a:path w="764156" h="541596">
                <a:moveTo>
                  <a:pt x="0" y="0"/>
                </a:moveTo>
                <a:lnTo>
                  <a:pt x="764156" y="0"/>
                </a:lnTo>
                <a:lnTo>
                  <a:pt x="764156" y="541596"/>
                </a:lnTo>
                <a:lnTo>
                  <a:pt x="0" y="5415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519191" y="3345959"/>
            <a:ext cx="764156" cy="767996"/>
          </a:xfrm>
          <a:custGeom>
            <a:avLst/>
            <a:gdLst/>
            <a:ahLst/>
            <a:cxnLst/>
            <a:rect l="l" t="t" r="r" b="b"/>
            <a:pathLst>
              <a:path w="764156" h="767996">
                <a:moveTo>
                  <a:pt x="0" y="0"/>
                </a:moveTo>
                <a:lnTo>
                  <a:pt x="764156" y="0"/>
                </a:lnTo>
                <a:lnTo>
                  <a:pt x="764156" y="767997"/>
                </a:lnTo>
                <a:lnTo>
                  <a:pt x="0" y="76799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519191" y="7443731"/>
            <a:ext cx="764156" cy="834004"/>
          </a:xfrm>
          <a:custGeom>
            <a:avLst/>
            <a:gdLst/>
            <a:ahLst/>
            <a:cxnLst/>
            <a:rect l="l" t="t" r="r" b="b"/>
            <a:pathLst>
              <a:path w="764156" h="834004">
                <a:moveTo>
                  <a:pt x="0" y="0"/>
                </a:moveTo>
                <a:lnTo>
                  <a:pt x="764156" y="0"/>
                </a:lnTo>
                <a:lnTo>
                  <a:pt x="764156" y="834004"/>
                </a:lnTo>
                <a:lnTo>
                  <a:pt x="0" y="83400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5400000">
            <a:off x="8491400" y="9243713"/>
            <a:ext cx="2304785" cy="2333959"/>
          </a:xfrm>
          <a:custGeom>
            <a:avLst/>
            <a:gdLst/>
            <a:ahLst/>
            <a:cxnLst/>
            <a:rect l="l" t="t" r="r" b="b"/>
            <a:pathLst>
              <a:path w="2304785" h="2333959">
                <a:moveTo>
                  <a:pt x="0" y="0"/>
                </a:moveTo>
                <a:lnTo>
                  <a:pt x="2304785" y="0"/>
                </a:lnTo>
                <a:lnTo>
                  <a:pt x="2304785" y="2333959"/>
                </a:lnTo>
                <a:lnTo>
                  <a:pt x="0" y="233395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5400000">
            <a:off x="17099297" y="2744842"/>
            <a:ext cx="2700592" cy="1077675"/>
          </a:xfrm>
          <a:custGeom>
            <a:avLst/>
            <a:gdLst/>
            <a:ahLst/>
            <a:cxnLst/>
            <a:rect l="l" t="t" r="r" b="b"/>
            <a:pathLst>
              <a:path w="2700592" h="1077675">
                <a:moveTo>
                  <a:pt x="0" y="0"/>
                </a:moveTo>
                <a:lnTo>
                  <a:pt x="2700592" y="0"/>
                </a:lnTo>
                <a:lnTo>
                  <a:pt x="2700592" y="1077675"/>
                </a:lnTo>
                <a:lnTo>
                  <a:pt x="0" y="107767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r="-335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7774614" y="-137234"/>
            <a:ext cx="677531" cy="552187"/>
          </a:xfrm>
          <a:custGeom>
            <a:avLst/>
            <a:gdLst/>
            <a:ahLst/>
            <a:cxnLst/>
            <a:rect l="l" t="t" r="r" b="b"/>
            <a:pathLst>
              <a:path w="677531" h="552187">
                <a:moveTo>
                  <a:pt x="0" y="0"/>
                </a:moveTo>
                <a:lnTo>
                  <a:pt x="677530" y="0"/>
                </a:lnTo>
                <a:lnTo>
                  <a:pt x="677530" y="552187"/>
                </a:lnTo>
                <a:lnTo>
                  <a:pt x="0" y="55218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-1027496" y="1457188"/>
            <a:ext cx="1491022" cy="952391"/>
          </a:xfrm>
          <a:custGeom>
            <a:avLst/>
            <a:gdLst/>
            <a:ahLst/>
            <a:cxnLst/>
            <a:rect l="l" t="t" r="r" b="b"/>
            <a:pathLst>
              <a:path w="1491022" h="952391">
                <a:moveTo>
                  <a:pt x="0" y="0"/>
                </a:moveTo>
                <a:lnTo>
                  <a:pt x="1491022" y="0"/>
                </a:lnTo>
                <a:lnTo>
                  <a:pt x="1491022" y="952391"/>
                </a:lnTo>
                <a:lnTo>
                  <a:pt x="0" y="952391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3346892" y="-428813"/>
            <a:ext cx="4752079" cy="4752079"/>
          </a:xfrm>
          <a:custGeom>
            <a:avLst/>
            <a:gdLst/>
            <a:ahLst/>
            <a:cxnLst/>
            <a:rect l="l" t="t" r="r" b="b"/>
            <a:pathLst>
              <a:path w="4752079" h="4752079">
                <a:moveTo>
                  <a:pt x="0" y="0"/>
                </a:moveTo>
                <a:lnTo>
                  <a:pt x="4752079" y="0"/>
                </a:lnTo>
                <a:lnTo>
                  <a:pt x="4752079" y="4752079"/>
                </a:lnTo>
                <a:lnTo>
                  <a:pt x="0" y="4752079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>
            <a:off x="2786743" y="4786079"/>
            <a:ext cx="5312229" cy="1019033"/>
            <a:chOff x="0" y="-66675"/>
            <a:chExt cx="7082971" cy="1358710"/>
          </a:xfrm>
        </p:grpSpPr>
        <p:sp>
          <p:nvSpPr>
            <p:cNvPr id="21" name="TextBox 21"/>
            <p:cNvSpPr txBox="1"/>
            <p:nvPr/>
          </p:nvSpPr>
          <p:spPr>
            <a:xfrm>
              <a:off x="7257" y="713928"/>
              <a:ext cx="6538802" cy="578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28"/>
                </a:lnSpc>
              </a:pPr>
              <a:r>
                <a:rPr lang="en-US" sz="2520" dirty="0">
                  <a:solidFill>
                    <a:srgbClr val="023535"/>
                  </a:solidFill>
                  <a:latin typeface="TT Norms"/>
                  <a:ea typeface="TT Norms"/>
                  <a:cs typeface="TT Norms"/>
                  <a:sym typeface="TT Norms"/>
                </a:rPr>
                <a:t>Director General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7082971" cy="692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dirty="0">
                  <a:solidFill>
                    <a:srgbClr val="023535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Carlos Eduardo Pinto Tob </a:t>
              </a:r>
              <a:r>
                <a:rPr lang="en-US" sz="3000" b="1" dirty="0" err="1">
                  <a:solidFill>
                    <a:srgbClr val="023535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ias</a:t>
              </a:r>
              <a:endParaRPr lang="en-US" sz="3000" b="1" dirty="0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786743" y="6163004"/>
            <a:ext cx="5312229" cy="1019033"/>
            <a:chOff x="0" y="-66675"/>
            <a:chExt cx="7082971" cy="1358710"/>
          </a:xfrm>
        </p:grpSpPr>
        <p:sp>
          <p:nvSpPr>
            <p:cNvPr id="24" name="TextBox 24"/>
            <p:cNvSpPr txBox="1"/>
            <p:nvPr/>
          </p:nvSpPr>
          <p:spPr>
            <a:xfrm>
              <a:off x="7257" y="713928"/>
              <a:ext cx="6538802" cy="578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28"/>
                </a:lnSpc>
              </a:pPr>
              <a:r>
                <a:rPr lang="en-US" sz="2520" dirty="0">
                  <a:solidFill>
                    <a:srgbClr val="023535"/>
                  </a:solidFill>
                  <a:latin typeface="TT Norms"/>
                  <a:ea typeface="TT Norms"/>
                  <a:cs typeface="TT Norms"/>
                  <a:sym typeface="TT Norms"/>
                </a:rPr>
                <a:t>+52 81 2072 8261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66675"/>
              <a:ext cx="7082971" cy="692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dirty="0" err="1">
                  <a:solidFill>
                    <a:srgbClr val="023535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Teléfono</a:t>
              </a:r>
              <a:endParaRPr lang="en-US" sz="3000" b="1" dirty="0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786743" y="7539929"/>
            <a:ext cx="5312229" cy="1019033"/>
            <a:chOff x="0" y="-66675"/>
            <a:chExt cx="7082971" cy="1358710"/>
          </a:xfrm>
        </p:grpSpPr>
        <p:sp>
          <p:nvSpPr>
            <p:cNvPr id="27" name="TextBox 27"/>
            <p:cNvSpPr txBox="1"/>
            <p:nvPr/>
          </p:nvSpPr>
          <p:spPr>
            <a:xfrm>
              <a:off x="7257" y="713928"/>
              <a:ext cx="6538802" cy="578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28"/>
                </a:lnSpc>
              </a:pPr>
              <a:r>
                <a:rPr lang="en-US" sz="2520" dirty="0">
                  <a:solidFill>
                    <a:srgbClr val="023535"/>
                  </a:solidFill>
                  <a:latin typeface="TT Norms"/>
                  <a:ea typeface="TT Norms"/>
                  <a:cs typeface="TT Norms"/>
                  <a:sym typeface="TT Norms"/>
                </a:rPr>
                <a:t>carlos@safeandsound.com.mx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66675"/>
              <a:ext cx="7082971" cy="692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dirty="0">
                  <a:solidFill>
                    <a:srgbClr val="023535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Correo </a:t>
              </a:r>
              <a:r>
                <a:rPr lang="en-US" sz="3000" b="1" dirty="0" err="1">
                  <a:solidFill>
                    <a:srgbClr val="023535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Electrónico</a:t>
              </a:r>
              <a:endParaRPr lang="en-US" sz="3000" b="1" dirty="0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159</Words>
  <Application>Microsoft Office PowerPoint</Application>
  <PresentationFormat>Custom</PresentationFormat>
  <Paragraphs>39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TT Norms</vt:lpstr>
      <vt:lpstr>TT Norms Bold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corporativa s&amp;s</dc:title>
  <dc:creator>Cabe</dc:creator>
  <cp:lastModifiedBy>Alexi Castillo</cp:lastModifiedBy>
  <cp:revision>10</cp:revision>
  <dcterms:created xsi:type="dcterms:W3CDTF">2006-08-16T00:00:00Z</dcterms:created>
  <dcterms:modified xsi:type="dcterms:W3CDTF">2025-10-23T06:07:51Z</dcterms:modified>
  <dc:identifier>DAGuktcN8Kc</dc:identifier>
</cp:coreProperties>
</file>